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4"/>
    <p:restoredTop sz="94694"/>
  </p:normalViewPr>
  <p:slideViewPr>
    <p:cSldViewPr snapToGrid="0">
      <p:cViewPr varScale="1">
        <p:scale>
          <a:sx n="133" d="100"/>
          <a:sy n="133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2C187-FA3B-3CBE-396E-E8894FD1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079F7D-695E-A11D-A36C-C4F90A768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8F2B16-7FC7-CB7F-A345-858E40FB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D58386-366C-76DB-E972-69506076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94615F-3D1A-49D8-983A-DDB5B708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416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7C999-9BED-68D0-B252-F5B6BBEC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FFDBE0-CF50-10AE-34DF-D59DE4FD7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9BDD3-7F2C-38E0-B06D-1B635DA6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E0799F-177C-8E88-13B6-8FC3543A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96A7C-EF97-F9A2-D80C-544F8D07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772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DD5A98-BBCF-4F3C-B5A5-C67417411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F59C44-2A6F-D9CF-DD27-02AE374C6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8B7D88-14D9-C97A-3E67-6AFE16E9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17979-71FC-159F-600B-A46248A4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27747D-C16C-0449-523C-D9827D25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82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0A49F-D2FB-B43E-E8B2-2A5434AB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D3AAB-D3B2-2CD2-D06D-68FAF69C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DA0323-E8FD-6711-452E-3A74E4EE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F3A76D-9127-DB71-F5F3-8E70A097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7D1E3-330B-C878-BD97-376A59FC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301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87CD6-08E4-869A-AA7A-16BD84FB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3BF7C3-56CC-7780-A83F-1927FD93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74812-12CE-E54D-A6F1-E1518A3F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DBCF40-BEDC-D020-D344-2B7A81E0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5EC51-0232-BFDA-A7F5-EA577C0C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332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058D2-77DD-3F5C-45B4-0BB6BF55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D6ADBB-6191-D5C9-15CC-D1C13EBAE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FA5BAF-EB2D-F69E-BCCD-2CA9724A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01357A-CC4F-8C89-A965-B4F804FD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0915C-BEFD-EB70-2A8C-1F77DAE4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6116C0-6AF1-EF60-45D5-83FF9D94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2710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CDBB3-9613-0BE6-78A9-1C7CE885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053478-9A8E-7CD7-FC59-34EA1A52F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F08DD7-4F5B-9671-39EB-9D89B74CB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227AF6-3C81-DA39-F3D4-68741AA15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20366E-CB89-8BFB-0100-48CEED7DC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DD4062-E03F-035B-C94C-078B9AD7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C5FEF0-6386-6EC6-B5D4-24DBFBEE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6A0AAB-FBCB-34FD-0C22-8228D726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937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6853D-351D-6F71-662F-95D914F8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3D173F-5EA1-66B2-7FB6-BE3E24CD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EA6DA4-7EB0-487E-F9EB-FB832E13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2C849D-E6DD-B3A6-7287-8F3D3F30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700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C2C7AE-75A7-9D31-DD84-94A7CAEE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8ECCCD-E1E6-20B2-3607-16C6A2BD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47AA9F-A6AD-4BC3-6449-16F0991D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52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C27B9-A2C5-5FB3-B505-5DA338D4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537291-F9BD-0447-585E-9B3DB59D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725E37-854B-CFFE-2E78-66FFEA6B5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D90C75-640A-85D1-18AF-15BDD129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779DC0-2450-5492-499F-284DD3E7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F5060F-B7C2-66F6-8AA0-FB542CC2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840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EFB82-0CFF-834B-5DC9-53702529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00E9F5-4C1F-8D75-EF66-74C95C005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A32840-A2EB-930C-45C7-FB77659CE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3018B8-C52D-772C-0C2F-5427982E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CA2D29-3C15-BDF4-06BD-899AC8BD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5DB428-EC78-26BF-8E3E-C60E70AB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487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246133-A8E4-5570-64F4-B5582C24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21167-03F3-FC3F-538E-51A699AD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DA960E-CC1E-9E73-33DC-0C6656B9D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13E17-9FFE-B34A-BF32-4372ACC366DF}" type="datetimeFigureOut">
              <a:rPr lang="es-GT" smtClean="0"/>
              <a:t>31/03/25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E0B701-7040-3079-D278-4A207C33E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584B3C-0713-3438-3E47-DDA40C271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6175-3432-7841-A497-52580B3CEB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76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881FF-6A04-1DAC-53F1-64AB3E88E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076" y="3089189"/>
            <a:ext cx="9144000" cy="1900237"/>
          </a:xfrm>
        </p:spPr>
        <p:txBody>
          <a:bodyPr/>
          <a:lstStyle/>
          <a:p>
            <a:r>
              <a:rPr lang="es-GT" dirty="0"/>
              <a:t>ESCRIBA AQUÍ EL TÍTULO </a:t>
            </a:r>
            <a:br>
              <a:rPr lang="es-GT" dirty="0"/>
            </a:br>
            <a:r>
              <a:rPr lang="es-GT" dirty="0"/>
              <a:t>DEL TRABAJO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F9541B-30DB-3BAD-FB63-6075AC6CB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6363"/>
            <a:ext cx="9144000" cy="582826"/>
          </a:xfrm>
        </p:spPr>
        <p:txBody>
          <a:bodyPr/>
          <a:lstStyle/>
          <a:p>
            <a:r>
              <a:rPr lang="es-GT" dirty="0"/>
              <a:t>ESCRIBA AQUÍ EL NOMBRE DE SU UNIVERSIDAD O PAÍS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4A8A05-4ED0-5856-F4A9-9B373DF975FB}"/>
              </a:ext>
            </a:extLst>
          </p:cNvPr>
          <p:cNvSpPr txBox="1"/>
          <p:nvPr/>
        </p:nvSpPr>
        <p:spPr>
          <a:xfrm>
            <a:off x="1388076" y="5708822"/>
            <a:ext cx="927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AUTOR(ES):</a:t>
            </a:r>
          </a:p>
          <a:p>
            <a:pPr algn="ctr"/>
            <a:r>
              <a:rPr lang="es-GT" dirty="0"/>
              <a:t>Escriba aquí el nombre o nombres del autor(es)</a:t>
            </a:r>
          </a:p>
        </p:txBody>
      </p:sp>
    </p:spTree>
    <p:extLst>
      <p:ext uri="{BB962C8B-B14F-4D97-AF65-F5344CB8AC3E}">
        <p14:creationId xmlns:p14="http://schemas.microsoft.com/office/powerpoint/2010/main" val="16670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6F060-E254-A118-3DA1-2FEE9AF7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86100-0D13-DE49-5337-4E70BACA0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2320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</Words>
  <Application>Microsoft Macintosh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ESCRIBA AQUÍ EL TÍTULO  DEL TRABAJO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Carmen</dc:creator>
  <cp:lastModifiedBy>Carmen</cp:lastModifiedBy>
  <cp:revision>4</cp:revision>
  <dcterms:created xsi:type="dcterms:W3CDTF">2025-03-31T14:45:02Z</dcterms:created>
  <dcterms:modified xsi:type="dcterms:W3CDTF">2025-03-31T21:15:44Z</dcterms:modified>
</cp:coreProperties>
</file>